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305" r:id="rId2"/>
    <p:sldId id="590" r:id="rId3"/>
    <p:sldId id="594" r:id="rId4"/>
    <p:sldId id="595" r:id="rId5"/>
    <p:sldId id="588" r:id="rId6"/>
    <p:sldId id="589" r:id="rId7"/>
    <p:sldId id="592" r:id="rId8"/>
    <p:sldId id="587" r:id="rId9"/>
    <p:sldId id="580" r:id="rId10"/>
    <p:sldId id="591" r:id="rId11"/>
    <p:sldId id="318" r:id="rId12"/>
    <p:sldId id="565" r:id="rId13"/>
    <p:sldId id="271" r:id="rId14"/>
    <p:sldId id="50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458" autoAdjust="0"/>
    <p:restoredTop sz="60608" autoAdjust="0"/>
  </p:normalViewPr>
  <p:slideViewPr>
    <p:cSldViewPr snapToGrid="0">
      <p:cViewPr varScale="1">
        <p:scale>
          <a:sx n="72" d="100"/>
          <a:sy n="72" d="100"/>
        </p:scale>
        <p:origin x="2622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77DEB0-5AA4-49C7-B0AD-AD047A002C4C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4D32B-0177-4B34-AE20-6C7270561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41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6053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459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937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884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441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097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625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274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3950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728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379CA-5593-44B9-9585-5A7B08973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AE673A-A12E-4EAE-AAEE-1D8C33B97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0A690-A5A9-42A5-957B-F20434309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48F73-40C8-4265-B665-988DFC4ED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18BEF-A0EA-4B00-B92A-31BD5EA07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704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F0A69-0A96-4408-918B-852C23889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68B5C5-5982-4F25-BF80-70A68DCD79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1C0DD-D1D4-451C-BF1E-F37CA37CC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D31F2-3E3C-47BF-8B74-C37BA0DD1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682A-A511-4060-AAD3-319915F83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BE9592-4564-44CF-B146-ABA3624CF6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9E50E9-A590-46E1-B22A-4BA751B758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8E949-42D9-4FCC-AAF3-EFB914BE7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3ABB1-B5C4-4B83-BF75-02D3BBA00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72D29-A262-47C0-9FDC-2EE0780D1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770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2B57A-183D-4B36-9232-552CD4795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0C98B-E3AB-45A4-A3E1-FF422E285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B8398-2635-4C1D-9564-19BA39C32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A9543-AD96-46BC-8DF7-8D3A431CC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41951-E228-421B-B28B-A22DED09D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82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56655-2C75-4449-B634-FB2919A1E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D49C01-BA41-4848-89BE-AEBD93EC1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84383-F8B1-435B-BBF7-82BF73315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BF78A-8E6A-4777-828A-7D4D21D80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C4756-2709-41FD-88D4-E95D85649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0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11BDA-7A16-461F-9C8A-4B7C940EE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7449F-FB5B-4BA4-86FD-F61EAFAC92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406EE-9A59-4BAD-AF1C-D47A03001A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74744E-2FCD-4385-BC54-467012E27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41EDA2-C9E2-4C4E-A16E-24760B779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D5CB8C-065A-4771-8014-F924C9A76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077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4F573-D3B3-41CF-83F4-FB0F16474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F6BC6E-3A34-4FC8-9590-CFFCBE7A4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E2EE51-3653-4E27-A438-2A59EB9993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71A0ED-D53F-4A9D-9260-E6196201D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8D368D-018B-4D8D-97BA-7EA4B5A103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6B6CC1-883C-4C1E-9BAD-C19C13B6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E1A70F-1E03-456D-8F68-D9D440D95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F6B607-F078-4C1F-A38F-1D01E0747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832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338F5-2814-457A-B867-83EA39B6D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F6261F-9A9E-4B99-B9FE-B00381CB4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E28554-E12A-4C0E-A2CD-1F7E7901D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EDE96-8BAE-4BD2-8359-AB9A4F1DB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340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E4D235-B521-434F-9C3A-7CE875F02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DEB77C-E2C4-4B20-ADA3-6063C1E31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0CBED-9E87-451E-B4D8-6D08340CF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749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AF71D-6F99-4644-9C32-F273FFE40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D05EF-C2B9-456F-8835-AC3B30EC3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7F5425-39B1-448C-8C09-17379C3757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4BA82B-3112-4EFF-AC26-2E5364247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906351-6F3F-4F91-83A9-98E77363B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2C2999-BD87-4680-BD2C-CB3D582E6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77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50D97-8169-48FD-9147-8032374DD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4B0208-ECE4-4EC6-8863-4F0A678DCC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318575-E703-4582-85F8-8E9B25B799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162DF0-4906-4B3E-BFDB-1D097C8B9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9B56B4-594C-41A7-9BB0-DDD2A8B01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B95E30-F343-40B8-BCB6-C1A66C3E7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547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BE1329-2699-44E1-85C9-6B4F2B3C3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40CC9-D7DA-4EED-A52B-F8230F313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5B572-3054-4639-B241-E9DD972373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2E0E1-344B-4E26-B5AD-CE86AB802485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87CDE-CC99-473F-8F62-749AA3E6D1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6558F-BCFA-4DF9-8CEB-3521E11E99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765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ocumentation_generator" TargetMode="External"/><Relationship Id="rId2" Type="http://schemas.openxmlformats.org/officeDocument/2006/relationships/hyperlink" Target="https://en.wikipedia.org/wiki/Javadoc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Javadoc#cite_note-6" TargetMode="External"/><Relationship Id="rId4" Type="http://schemas.openxmlformats.org/officeDocument/2006/relationships/hyperlink" Target="https://en.wikipedia.org/wiki/Javadoc#cite_note-5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cs/setup/mac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46405-6F1F-4926-B387-B75245C2F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268155" cy="1325563"/>
          </a:xfrm>
        </p:spPr>
        <p:txBody>
          <a:bodyPr>
            <a:normAutofit/>
          </a:bodyPr>
          <a:lstStyle/>
          <a:p>
            <a:r>
              <a:rPr lang="en-US" sz="3600" dirty="0"/>
              <a:t>Object-Oriented Programming</a:t>
            </a:r>
            <a:br>
              <a:rPr lang="en-US" dirty="0"/>
            </a:br>
            <a:r>
              <a:rPr lang="en-US" sz="1800" dirty="0"/>
              <a:t>Discussion, Lecture, &amp; Lab</a:t>
            </a:r>
            <a:br>
              <a:rPr lang="en-US" sz="1800" dirty="0"/>
            </a:br>
            <a:r>
              <a:rPr lang="en-US" sz="1800" dirty="0"/>
              <a:t>Eric Pogue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9348"/>
            <a:ext cx="10515600" cy="44376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Agenda for Friday, September 13</a:t>
            </a:r>
            <a:r>
              <a:rPr lang="en-US" sz="2000" baseline="30000" dirty="0"/>
              <a:t>h</a:t>
            </a:r>
            <a:r>
              <a:rPr lang="en-US" sz="2000" dirty="0"/>
              <a:t> from 2 to 2:50pm CST: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Review Assignment from Last Class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Friendly Conversation Topic – Class Demos plus Bonus MacOS topic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Q&amp;A: Sprint 2 Activity List and Assignments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Q&amp;A: Quiz 1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Discussion: Shapes Step 1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Shapes Step 1 Demo – Volunteers?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Assignment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Lab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Discussion &amp; Questions welcome at any time… please be present with no phones or email during our time together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EDCD7D6-DA50-40A6-870F-1D890F732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905" y="156030"/>
            <a:ext cx="2656367" cy="13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55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Autofit/>
          </a:bodyPr>
          <a:lstStyle/>
          <a:p>
            <a:r>
              <a:rPr lang="en-US" sz="4400" dirty="0"/>
              <a:t>Shapes Step 1 Demo – Volunteers? </a:t>
            </a:r>
          </a:p>
        </p:txBody>
      </p:sp>
    </p:spTree>
    <p:extLst>
      <p:ext uri="{BB962C8B-B14F-4D97-AF65-F5344CB8AC3E}">
        <p14:creationId xmlns:p14="http://schemas.microsoft.com/office/powerpoint/2010/main" val="1648137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Complete Activities List items through item 8 and be prepared to discuss them at the start of our next class.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992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Lab</a:t>
            </a:r>
            <a:endParaRPr lang="en-US" sz="3600" b="1" i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2399"/>
            <a:ext cx="10718950" cy="3104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As A Scrum Team: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Programming Together with OOP Examples and OvalDraw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Find an Object-Oriented Programming Java book in Safari that your team would recommend for the class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Programming Assignment 2 and Shapes Tutorials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Team report out by Scrum Master at 2:46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BADDFD-9BE3-0244-AE69-52D2BB47696A}"/>
              </a:ext>
            </a:extLst>
          </p:cNvPr>
          <p:cNvSpPr/>
          <p:nvPr/>
        </p:nvSpPr>
        <p:spPr>
          <a:xfrm>
            <a:off x="838200" y="4649423"/>
            <a:ext cx="10515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/>
              <a:t>Team Report Out Guidelines</a:t>
            </a:r>
          </a:p>
          <a:p>
            <a:r>
              <a:rPr lang="en-US" dirty="0"/>
              <a:t>Scrum Master will stand up, give your name, your team name, and briefly answer the following questions: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What did you accomplish since the last meeting? And what will you be working on until the next meeting?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Is the team committed to completing assignments? All/Most/Some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What is getting in your way or keeping you from completing the assignments?</a:t>
            </a:r>
          </a:p>
        </p:txBody>
      </p:sp>
    </p:spTree>
    <p:extLst>
      <p:ext uri="{BB962C8B-B14F-4D97-AF65-F5344CB8AC3E}">
        <p14:creationId xmlns:p14="http://schemas.microsoft.com/office/powerpoint/2010/main" val="3931569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End of Session</a:t>
            </a:r>
          </a:p>
        </p:txBody>
      </p:sp>
    </p:spTree>
    <p:extLst>
      <p:ext uri="{BB962C8B-B14F-4D97-AF65-F5344CB8AC3E}">
        <p14:creationId xmlns:p14="http://schemas.microsoft.com/office/powerpoint/2010/main" val="1130818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Javadoc </a:t>
            </a:r>
            <a:r>
              <a:rPr lang="en-US" dirty="0">
                <a:hlinkClick r:id="rId2"/>
              </a:rPr>
              <a:t>[link]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History:</a:t>
            </a:r>
          </a:p>
          <a:p>
            <a:pPr marL="0" indent="0">
              <a:buNone/>
            </a:pPr>
            <a:r>
              <a:rPr lang="en-US" dirty="0"/>
              <a:t>Javadoc was an early Java language </a:t>
            </a:r>
            <a:r>
              <a:rPr lang="en-US" dirty="0">
                <a:hlinkClick r:id="rId3" tooltip="Documentation generator"/>
              </a:rPr>
              <a:t>documentation generator</a:t>
            </a:r>
            <a:r>
              <a:rPr lang="en-US" dirty="0"/>
              <a:t>.</a:t>
            </a:r>
            <a:r>
              <a:rPr lang="en-US" baseline="30000" dirty="0">
                <a:hlinkClick r:id="rId4"/>
              </a:rPr>
              <a:t>[5]</a:t>
            </a:r>
            <a:r>
              <a:rPr lang="en-US" dirty="0"/>
              <a:t> Prior to the use of documentation generators it was customary to use technical writers who would typically write only standalone documentation for the software,</a:t>
            </a:r>
            <a:r>
              <a:rPr lang="en-US" baseline="30000" dirty="0">
                <a:hlinkClick r:id="rId5"/>
              </a:rPr>
              <a:t>[6]</a:t>
            </a:r>
            <a:r>
              <a:rPr lang="en-US" dirty="0"/>
              <a:t> but it was much harder to keep this documentation in sync with the software itself.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84899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Complete Activities List items 1 through 6 and be prepared to discuss them at the start of our next class.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507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Bonus MacOS Topic </a:t>
            </a: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  <a:hlinkClick r:id="rId3"/>
              </a:rPr>
              <a:t>[link] </a:t>
            </a:r>
            <a:endParaRPr lang="en-US" sz="3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843D81-F7BB-804E-B6FB-F84B22554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531" y="1749389"/>
            <a:ext cx="9710937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19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Autofit/>
          </a:bodyPr>
          <a:lstStyle/>
          <a:p>
            <a:r>
              <a:rPr lang="en-US" sz="4400" dirty="0"/>
              <a:t>Class Demos</a:t>
            </a:r>
          </a:p>
        </p:txBody>
      </p:sp>
    </p:spTree>
    <p:extLst>
      <p:ext uri="{BB962C8B-B14F-4D97-AF65-F5344CB8AC3E}">
        <p14:creationId xmlns:p14="http://schemas.microsoft.com/office/powerpoint/2010/main" val="149743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Demo Guidelines – Presenter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/>
              <a:t>Everyone will give at least one demo of their work during the semester.</a:t>
            </a:r>
          </a:p>
          <a:p>
            <a:pPr marL="0" indent="0">
              <a:buNone/>
            </a:pPr>
            <a:r>
              <a:rPr lang="en-US" sz="2000" dirty="0"/>
              <a:t>Your demo can include any or all of the following:</a:t>
            </a:r>
          </a:p>
          <a:p>
            <a:r>
              <a:rPr lang="en-US" sz="2000" dirty="0"/>
              <a:t>A 2 to 5 minute activity</a:t>
            </a:r>
          </a:p>
          <a:p>
            <a:r>
              <a:rPr lang="en-US" sz="2000" dirty="0"/>
              <a:t>Where you show your application running</a:t>
            </a:r>
          </a:p>
          <a:p>
            <a:r>
              <a:rPr lang="en-US" sz="2000" dirty="0"/>
              <a:t>Comment on your implementation</a:t>
            </a:r>
          </a:p>
          <a:p>
            <a:r>
              <a:rPr lang="en-US" sz="2000" dirty="0"/>
              <a:t>Show the source code</a:t>
            </a:r>
          </a:p>
          <a:p>
            <a:r>
              <a:rPr lang="en-US" sz="2000" dirty="0"/>
              <a:t>Explain how you organized the code</a:t>
            </a:r>
          </a:p>
          <a:p>
            <a:r>
              <a:rPr lang="en-US" sz="2000" dirty="0"/>
              <a:t>Talk about any challenges</a:t>
            </a:r>
          </a:p>
          <a:p>
            <a:r>
              <a:rPr lang="en-US" sz="2000" dirty="0"/>
              <a:t>You should not prepare slides or a presentation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You will also need to provide a link to a public Git repository of demo source code in our class forum.</a:t>
            </a:r>
          </a:p>
        </p:txBody>
      </p:sp>
    </p:spTree>
    <p:extLst>
      <p:ext uri="{BB962C8B-B14F-4D97-AF65-F5344CB8AC3E}">
        <p14:creationId xmlns:p14="http://schemas.microsoft.com/office/powerpoint/2010/main" val="1944085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Demo Guidelines – Listener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Everyone will be listening to many demos during the semester.</a:t>
            </a:r>
          </a:p>
          <a:p>
            <a:pPr marL="0" indent="0">
              <a:buNone/>
            </a:pPr>
            <a:r>
              <a:rPr lang="en-US" sz="2000" dirty="0"/>
              <a:t>Your responsibilities during the demo is:</a:t>
            </a:r>
          </a:p>
          <a:p>
            <a:r>
              <a:rPr lang="en-US" sz="2000" dirty="0"/>
              <a:t>Actively listen and watch what is being demoed</a:t>
            </a:r>
          </a:p>
          <a:p>
            <a:r>
              <a:rPr lang="en-US" sz="2000" dirty="0"/>
              <a:t>Come up with an meaning yet easy to answer question</a:t>
            </a:r>
          </a:p>
          <a:p>
            <a:r>
              <a:rPr lang="en-US" sz="2000" dirty="0"/>
              <a:t>During or after the demo ask your question if the presenter does not get “sufficient” questions from other listeners</a:t>
            </a:r>
          </a:p>
          <a:p>
            <a:r>
              <a:rPr lang="en-US" sz="2000" dirty="0"/>
              <a:t>Do not ask hard question or attempt to review the presenters code</a:t>
            </a:r>
          </a:p>
          <a:p>
            <a:r>
              <a:rPr lang="en-US" sz="2000" dirty="0"/>
              <a:t>Clap for the presenter at the end of the demo and thank them for presenting</a:t>
            </a:r>
          </a:p>
          <a:p>
            <a:r>
              <a:rPr lang="en-US" sz="2000" dirty="0"/>
              <a:t>If you have a hard question or want to make a recommendation, do it later and in private</a:t>
            </a:r>
          </a:p>
        </p:txBody>
      </p:sp>
    </p:spTree>
    <p:extLst>
      <p:ext uri="{BB962C8B-B14F-4D97-AF65-F5344CB8AC3E}">
        <p14:creationId xmlns:p14="http://schemas.microsoft.com/office/powerpoint/2010/main" val="3257730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Autofit/>
          </a:bodyPr>
          <a:lstStyle/>
          <a:p>
            <a:r>
              <a:rPr lang="en-US" sz="4400" dirty="0"/>
              <a:t>Discussion: Demo Assignment</a:t>
            </a:r>
          </a:p>
        </p:txBody>
      </p:sp>
    </p:spTree>
    <p:extLst>
      <p:ext uri="{BB962C8B-B14F-4D97-AF65-F5344CB8AC3E}">
        <p14:creationId xmlns:p14="http://schemas.microsoft.com/office/powerpoint/2010/main" val="3440171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7600" y="3051480"/>
            <a:ext cx="9956800" cy="755040"/>
          </a:xfrm>
        </p:spPr>
        <p:txBody>
          <a:bodyPr anchor="ctr">
            <a:noAutofit/>
          </a:bodyPr>
          <a:lstStyle/>
          <a:p>
            <a:r>
              <a:rPr lang="en-US" sz="4400" dirty="0"/>
              <a:t>Q&amp;A: Sprint 2 Activity List </a:t>
            </a:r>
            <a:br>
              <a:rPr lang="en-US" sz="4400" dirty="0"/>
            </a:br>
            <a:r>
              <a:rPr lang="en-US" sz="4400" dirty="0"/>
              <a:t>and Assignments</a:t>
            </a:r>
          </a:p>
        </p:txBody>
      </p:sp>
    </p:spTree>
    <p:extLst>
      <p:ext uri="{BB962C8B-B14F-4D97-AF65-F5344CB8AC3E}">
        <p14:creationId xmlns:p14="http://schemas.microsoft.com/office/powerpoint/2010/main" val="2977409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Autofit/>
          </a:bodyPr>
          <a:lstStyle/>
          <a:p>
            <a:r>
              <a:rPr lang="en-US" sz="4400" dirty="0"/>
              <a:t>Discussion: Shapes Step 1</a:t>
            </a:r>
          </a:p>
        </p:txBody>
      </p:sp>
    </p:spTree>
    <p:extLst>
      <p:ext uri="{BB962C8B-B14F-4D97-AF65-F5344CB8AC3E}">
        <p14:creationId xmlns:p14="http://schemas.microsoft.com/office/powerpoint/2010/main" val="26293646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492</Words>
  <Application>Microsoft Office PowerPoint</Application>
  <PresentationFormat>Widescreen</PresentationFormat>
  <Paragraphs>71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Object-Oriented Programming Discussion, Lecture, &amp; Lab Eric Pogue</vt:lpstr>
      <vt:lpstr>Assignment</vt:lpstr>
      <vt:lpstr>Bonus MacOS Topic [link] </vt:lpstr>
      <vt:lpstr>Class Demos</vt:lpstr>
      <vt:lpstr>Demo Guidelines – Presenter </vt:lpstr>
      <vt:lpstr>Demo Guidelines – Listener </vt:lpstr>
      <vt:lpstr>Discussion: Demo Assignment</vt:lpstr>
      <vt:lpstr>Q&amp;A: Sprint 2 Activity List  and Assignments</vt:lpstr>
      <vt:lpstr>Discussion: Shapes Step 1</vt:lpstr>
      <vt:lpstr>Shapes Step 1 Demo – Volunteers? </vt:lpstr>
      <vt:lpstr>Assignment</vt:lpstr>
      <vt:lpstr>Lab</vt:lpstr>
      <vt:lpstr>End of Session</vt:lpstr>
      <vt:lpstr>Javadoc [link]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Object-Oriented Programming Discussion, Lecture, &amp; Lab Eric Pogue</dc:title>
  <dc:creator>Pogue, Eric</dc:creator>
  <cp:lastModifiedBy>Eric Pogue</cp:lastModifiedBy>
  <cp:revision>5</cp:revision>
  <dcterms:created xsi:type="dcterms:W3CDTF">2019-09-13T13:38:03Z</dcterms:created>
  <dcterms:modified xsi:type="dcterms:W3CDTF">2019-09-13T18:43:03Z</dcterms:modified>
</cp:coreProperties>
</file>